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62" r:id="rId5"/>
    <p:sldId id="277" r:id="rId6"/>
    <p:sldId id="278" r:id="rId7"/>
    <p:sldId id="279" r:id="rId8"/>
    <p:sldId id="280" r:id="rId9"/>
    <p:sldId id="284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72" autoAdjust="0"/>
  </p:normalViewPr>
  <p:slideViewPr>
    <p:cSldViewPr>
      <p:cViewPr>
        <p:scale>
          <a:sx n="100" d="100"/>
          <a:sy n="100" d="100"/>
        </p:scale>
        <p:origin x="-504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642910" y="214290"/>
            <a:ext cx="8072494" cy="5929354"/>
          </a:xfrm>
        </p:spPr>
        <p:txBody>
          <a:bodyPr/>
          <a:lstStyle/>
          <a:p>
            <a:pPr algn="just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              </a:t>
            </a:r>
            <a:endParaRPr lang="ru-RU" sz="20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algn="just"/>
            <a:endParaRPr lang="ru-RU" sz="20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4" name="Подзаголовок 6"/>
          <p:cNvSpPr txBox="1">
            <a:spLocks/>
          </p:cNvSpPr>
          <p:nvPr/>
        </p:nvSpPr>
        <p:spPr>
          <a:xfrm>
            <a:off x="0" y="476672"/>
            <a:ext cx="9144000" cy="3881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ТЕМА: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«Нравственно-патриотическое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воспитание дошкольников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                                     Подготовила воспитатель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                </a:t>
            </a:r>
            <a:r>
              <a:rPr lang="ru-RU" sz="3200" b="1" dirty="0" err="1" smtClean="0">
                <a:solidFill>
                  <a:srgbClr val="0070C0"/>
                </a:solidFill>
                <a:latin typeface="Monotype Corsiva" pitchFamily="66" charset="0"/>
              </a:rPr>
              <a:t>Косицына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 О.А.</a:t>
            </a:r>
            <a:endParaRPr lang="ru-RU" sz="3200" b="1" dirty="0" smtClean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5" name="Picture 2" descr="C:\Documents and Settings\Loner\Рабочий стол\клипарты\sun1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541581"/>
            <a:ext cx="3929058" cy="3316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клипарты\sun1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6178303" cy="52149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2285992"/>
            <a:ext cx="7774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i="1" dirty="0" smtClean="0">
                <a:solidFill>
                  <a:srgbClr val="C00000"/>
                </a:solidFill>
              </a:rPr>
              <a:t>«Любовь к родному краю, родной культуре, родной речи начинается с малого – с любви к своей семье, к своему жилищу, к своему детскому саду. Постепенно расширяясь, эта любовь переходит в любовь к Родине, её истории, прошлому и настоящему, ко всему человечеству»</a:t>
            </a:r>
          </a:p>
          <a:p>
            <a:pPr algn="r">
              <a:buNone/>
            </a:pPr>
            <a:r>
              <a:rPr lang="ru-RU" i="1" dirty="0" smtClean="0">
                <a:solidFill>
                  <a:srgbClr val="C00000"/>
                </a:solidFill>
              </a:rPr>
              <a:t>Д.С.Лихачёв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18434" name="Picture 2" descr="RUCLUB - РУССКИЙ КЛУ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085184"/>
            <a:ext cx="3672408" cy="14401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0034" y="1285860"/>
            <a:ext cx="8358246" cy="485778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2800" i="1" dirty="0" smtClean="0">
                <a:solidFill>
                  <a:srgbClr val="FF0000"/>
                </a:solidFill>
              </a:rPr>
              <a:t>Цель: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воспитание гуманной, духовно-нравственной личности, достойных будущих  граждан России, патриотов своего Отечества.</a:t>
            </a:r>
          </a:p>
          <a:p>
            <a:pPr algn="l"/>
            <a:endParaRPr lang="ru-RU" sz="28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ru-RU" sz="2800" i="1" dirty="0" smtClean="0">
                <a:solidFill>
                  <a:srgbClr val="FF0000"/>
                </a:solidFill>
              </a:rPr>
              <a:t>Задачи:</a:t>
            </a:r>
          </a:p>
          <a:p>
            <a:pPr marL="514350" indent="-514350" algn="l">
              <a:buAutoNum type="arabicPeriod"/>
            </a:pPr>
            <a:endParaRPr lang="ru-RU" sz="28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Привитие детям чувства любви к своему родному краю, своей малой родине на основе приобщения к родной природе, культуре и традициям.</a:t>
            </a:r>
          </a:p>
          <a:p>
            <a:pPr marL="514350" indent="-514350" algn="l">
              <a:buAutoNum type="arabicPeriod"/>
            </a:pP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Формирование чувства привязанности к своему дому, детскому саду, своим близким.</a:t>
            </a:r>
          </a:p>
          <a:p>
            <a:pPr marL="514350" indent="-514350" algn="l">
              <a:buAutoNum type="arabicPeriod"/>
            </a:pP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Расширение представлений о России, как о родной стране, о Зарайске, как о родном городе.</a:t>
            </a:r>
          </a:p>
          <a:p>
            <a:pPr marL="514350" indent="-514350" algn="l">
              <a:buAutoNum type="arabicPeriod"/>
            </a:pP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Воспитание патриотизма, уважение к культурному прошлому России средствами эстетического воспитания: изодеятельность, художественное слово.</a:t>
            </a:r>
            <a:endParaRPr lang="ru-RU" sz="2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122" name="Picture 2" descr="C:\Documents and Settings\Loner\Рабочий стол\клипарты\ЦВЕТЫ\cveta-116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52625" cy="1724025"/>
          </a:xfrm>
          <a:prstGeom prst="rect">
            <a:avLst/>
          </a:prstGeom>
          <a:noFill/>
        </p:spPr>
      </p:pic>
      <p:pic>
        <p:nvPicPr>
          <p:cNvPr id="4" name="Picture 2" descr="C:\Documents and Settings\Loner\Рабочий стол\клипарты\ЦВЕТЫ\cveta-116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191375" y="5133975"/>
            <a:ext cx="1952625" cy="17240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274881424_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0" y="2000240"/>
            <a:ext cx="9144000" cy="100013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Родина – это город, в котором живет человек, и улица, на которой стоит его дом, и деревце под окном, и пение птички: все это Родина.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1500174"/>
            <a:ext cx="8186766" cy="65562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Чувство Родины…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фотофото\ALIM16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3168352" cy="2097980"/>
          </a:xfrm>
          <a:prstGeom prst="round2Diag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0" y="571480"/>
            <a:ext cx="9144000" cy="57150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Мир ребенка начинается с его семьи.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0"/>
            <a:ext cx="8186766" cy="65562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Родная семья.</a:t>
            </a:r>
            <a:endParaRPr lang="ru-RU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ВСЕ ДЛЯ ПРЕЗЕНТАЦИИ\клипарты\ДЕТИ\detia-58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60000">
            <a:off x="397492" y="1331190"/>
            <a:ext cx="1349240" cy="1301479"/>
          </a:xfrm>
          <a:prstGeom prst="rect">
            <a:avLst/>
          </a:prstGeom>
          <a:noFill/>
        </p:spPr>
      </p:pic>
      <p:pic>
        <p:nvPicPr>
          <p:cNvPr id="1027" name="Picture 3" descr="E:\ВСЕ ДЛЯ ПРЕЗЕНТАЦИИ\клипарты\ДЕТИ\detia-57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20000">
            <a:off x="7786710" y="1142984"/>
            <a:ext cx="1076325" cy="1038225"/>
          </a:xfrm>
          <a:prstGeom prst="rect">
            <a:avLst/>
          </a:prstGeom>
          <a:noFill/>
        </p:spPr>
      </p:pic>
      <p:pic>
        <p:nvPicPr>
          <p:cNvPr id="16386" name="Picture 2" descr="Portrait Of Big Family Sitting At Festive Table And Looking At Camera With Smiles Фотография, картинки, изображения и сток-фото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124744"/>
            <a:ext cx="3600400" cy="2304256"/>
          </a:xfrm>
          <a:prstGeom prst="rect">
            <a:avLst/>
          </a:prstGeom>
          <a:noFill/>
        </p:spPr>
      </p:pic>
      <p:pic>
        <p:nvPicPr>
          <p:cNvPr id="16390" name="Picture 6" descr="http://i2.obozrevatel.ua/8/1043065/5139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645024"/>
            <a:ext cx="3168352" cy="2137420"/>
          </a:xfrm>
          <a:prstGeom prst="rect">
            <a:avLst/>
          </a:prstGeom>
          <a:noFill/>
        </p:spPr>
      </p:pic>
      <p:pic>
        <p:nvPicPr>
          <p:cNvPr id="16392" name="Picture 8" descr="Conflict between the man and the woman 3 - Stock Photo Татьяна Гладских #284607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717032"/>
            <a:ext cx="3528392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0" y="571480"/>
            <a:ext cx="9144000" cy="57150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Любовь к Родине начинается с чувства любви к своему городу.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0"/>
            <a:ext cx="8186766" cy="655620"/>
          </a:xfrm>
        </p:spPr>
        <p:txBody>
          <a:bodyPr>
            <a:noAutofit/>
          </a:bodyPr>
          <a:lstStyle/>
          <a:p>
            <a:pPr algn="ctr"/>
            <a:r>
              <a:rPr lang="ru-RU" sz="4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Родной город.</a:t>
            </a:r>
            <a:endParaRPr lang="ru-RU" sz="4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E:\ВСЕ ДЛЯ ПРЕЗЕНТАЦИИ\клипарты\ДЕТИ\detia-86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572008"/>
            <a:ext cx="2028825" cy="1619250"/>
          </a:xfrm>
          <a:prstGeom prst="rect">
            <a:avLst/>
          </a:prstGeom>
          <a:noFill/>
        </p:spPr>
      </p:pic>
      <p:pic>
        <p:nvPicPr>
          <p:cNvPr id="15364" name="Picture 4" descr="http://mw2.google.com/mw-panoramio/photos/medium/5701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672408" cy="2448272"/>
          </a:xfrm>
          <a:prstGeom prst="rect">
            <a:avLst/>
          </a:prstGeom>
          <a:noFill/>
        </p:spPr>
      </p:pic>
      <p:pic>
        <p:nvPicPr>
          <p:cNvPr id="15366" name="Picture 6" descr="http://mw2.google.com/mw-panoramio/photos/medium/255374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996952"/>
            <a:ext cx="4762500" cy="3571875"/>
          </a:xfrm>
          <a:prstGeom prst="rect">
            <a:avLst/>
          </a:prstGeom>
          <a:noFill/>
        </p:spPr>
      </p:pic>
      <p:pic>
        <p:nvPicPr>
          <p:cNvPr id="12" name="Picture 2" descr="E:\ВСЕ ДЛЯ ПРЕЗЕНТАЦИИ\клипарты\Рисунок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124744"/>
            <a:ext cx="2630487" cy="2243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0" y="857232"/>
            <a:ext cx="4429156" cy="5715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Эту истину знаю от роду. 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её никогда не таю: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Кто не любит родную природу,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Тот не любит Отчизну свою.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65562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Родная природа.</a:t>
            </a:r>
            <a:endParaRPr lang="ru-RU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UHQ Photo - ПРИРОДА (Часть3) - высококачественный клипарт &quot; ALLDAY - народный сайт о дизай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88640"/>
            <a:ext cx="3431704" cy="2088232"/>
          </a:xfrm>
          <a:prstGeom prst="rect">
            <a:avLst/>
          </a:prstGeom>
          <a:noFill/>
        </p:spPr>
      </p:pic>
      <p:pic>
        <p:nvPicPr>
          <p:cNvPr id="13316" name="Picture 4" descr="К берёзке милой (Любовь Болестева) / Стихи.ру - национальный сервер современной поэз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924944"/>
            <a:ext cx="3312368" cy="3600400"/>
          </a:xfrm>
          <a:prstGeom prst="rect">
            <a:avLst/>
          </a:prstGeom>
          <a:noFill/>
        </p:spPr>
      </p:pic>
      <p:pic>
        <p:nvPicPr>
          <p:cNvPr id="13318" name="Picture 6" descr="иней, деревья, природа, парк, зима, река, снег обои на рабочий стол 2560 х 1440, фото 529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996952"/>
            <a:ext cx="3482008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0" y="571480"/>
            <a:ext cx="4714876" cy="5715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Широка страна моя родная,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Много в ней лесов, полей и рек,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 другой такой страны не знаю,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Где так вольно дышит человек.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4643470" cy="65562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Родная страна.</a:t>
            </a:r>
            <a:endParaRPr lang="ru-RU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im1-tub-ru.yandex.net/i?id=580427ce3d61a17330358308b3118900-56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32656"/>
            <a:ext cx="2664296" cy="2292846"/>
          </a:xfrm>
          <a:prstGeom prst="rect">
            <a:avLst/>
          </a:prstGeom>
          <a:noFill/>
        </p:spPr>
      </p:pic>
      <p:pic>
        <p:nvPicPr>
          <p:cNvPr id="11268" name="Picture 4" descr="Новости ТИК - Каменск-Уральск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068960"/>
            <a:ext cx="2857500" cy="2305050"/>
          </a:xfrm>
          <a:prstGeom prst="rect">
            <a:avLst/>
          </a:prstGeom>
          <a:noFill/>
        </p:spPr>
      </p:pic>
      <p:pic>
        <p:nvPicPr>
          <p:cNvPr id="9" name="Picture 1" descr="D:\100AL730\2 мл гр\ALIM14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140968"/>
            <a:ext cx="3672408" cy="2962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G:\Мои документы\Делопроизводство\Прочее\Иллюстрации\Картинки для компа\картинки\зима\225743-140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85728"/>
            <a:ext cx="8186766" cy="65562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Моя малая Родина</a:t>
            </a:r>
            <a:endParaRPr lang="ru-RU" sz="7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85723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Дети – будущее нашей Родины, им беречь и охранять ее просторы, ее красоты, ее богатства</a:t>
            </a:r>
            <a:endParaRPr lang="ru-RU" sz="3200" b="1" i="1" dirty="0"/>
          </a:p>
        </p:txBody>
      </p:sp>
      <p:pic>
        <p:nvPicPr>
          <p:cNvPr id="3075" name="Picture 3" descr="Образовательный портал города Киро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636912"/>
            <a:ext cx="3287688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299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Чувство Родины…</vt:lpstr>
      <vt:lpstr>Родная семья.</vt:lpstr>
      <vt:lpstr>Родной город.</vt:lpstr>
      <vt:lpstr>Родная природа.</vt:lpstr>
      <vt:lpstr>Родная страна.</vt:lpstr>
      <vt:lpstr>Моя малая Родина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123</cp:lastModifiedBy>
  <cp:revision>84</cp:revision>
  <dcterms:modified xsi:type="dcterms:W3CDTF">2015-01-31T18:50:49Z</dcterms:modified>
</cp:coreProperties>
</file>